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4" r:id="rId4"/>
    <p:sldId id="273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ebp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786"/>
          <a:stretch/>
        </p:blipFill>
        <p:spPr>
          <a:xfrm>
            <a:off x="-8815" y="64916"/>
            <a:ext cx="686148" cy="76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/>
              <a:t>PERIODE 5</a:t>
            </a:r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639832"/>
            <a:ext cx="525061" cy="61962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A18CC81-FAD7-4B07-BFC4-D9A624C25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989" y="1005186"/>
            <a:ext cx="4834547" cy="553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649" y="66872"/>
            <a:ext cx="9423400" cy="902763"/>
          </a:xfrm>
        </p:spPr>
        <p:txBody>
          <a:bodyPr/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Poème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6283992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619AE64-8D1C-41F8-BA0A-DBDB29919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210" y="2025420"/>
            <a:ext cx="2807160" cy="280716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1650681" y="3165785"/>
            <a:ext cx="4445319" cy="867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choisis mon poème parmi </a:t>
            </a:r>
            <a:r>
              <a:rPr kumimoji="0" lang="fr-FR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ceux proposés,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DEB209E-8353-7DB8-7AE3-D28D171888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639832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11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260" y="101517"/>
            <a:ext cx="10456964" cy="9027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Fiche Autour du mot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3 – Je participe à des échanges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4DBDFF25-1FCC-4285-88C9-9597DFC06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073" y="949646"/>
            <a:ext cx="7357898" cy="495972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E9E2986A-F9C5-4AFA-88B3-21976584AE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639832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537" y="-16804"/>
            <a:ext cx="11122998" cy="1325563"/>
          </a:xfrm>
        </p:spPr>
        <p:txBody>
          <a:bodyPr/>
          <a:lstStyle/>
          <a:p>
            <a:r>
              <a:rPr lang="fr-FR" b="1" dirty="0">
                <a:solidFill>
                  <a:srgbClr val="9EC979"/>
                </a:solidFill>
              </a:rPr>
              <a:t>Qu’est-ce qu’un exposé ?             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 / Oral 3 : Je participe à des échanges 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E78DD16B-DE27-4E30-BE20-F0A5B1E9C536}"/>
              </a:ext>
            </a:extLst>
          </p:cNvPr>
          <p:cNvSpPr txBox="1"/>
          <p:nvPr/>
        </p:nvSpPr>
        <p:spPr>
          <a:xfrm>
            <a:off x="850627" y="3063560"/>
            <a:ext cx="6100482" cy="1106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Choisir un thème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présenter oralement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C5035133-1B66-4756-8776-4AE2C796FD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65" r="-11764"/>
          <a:stretch/>
        </p:blipFill>
        <p:spPr>
          <a:xfrm>
            <a:off x="6440210" y="1742459"/>
            <a:ext cx="4579043" cy="356147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B38F61A-BE8F-078B-E0FD-9680E66101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639832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76</Words>
  <Application>Microsoft Office PowerPoint</Application>
  <PresentationFormat>Grand écran</PresentationFormat>
  <Paragraphs>20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Poème</vt:lpstr>
      <vt:lpstr>Fiche Autour du mot</vt:lpstr>
      <vt:lpstr>Qu’est-ce qu’un exposé ?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2022-08-25T15:24:43Z</dcterms:modified>
</cp:coreProperties>
</file>